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12185904" y="6857998"/>
                </a:moveTo>
                <a:lnTo>
                  <a:pt x="12185904" y="0"/>
                </a:lnTo>
                <a:lnTo>
                  <a:pt x="0" y="0"/>
                </a:lnTo>
                <a:lnTo>
                  <a:pt x="0" y="6857998"/>
                </a:lnTo>
                <a:lnTo>
                  <a:pt x="12185904" y="6857998"/>
                </a:lnTo>
                <a:close/>
              </a:path>
            </a:pathLst>
          </a:custGeom>
          <a:solidFill>
            <a:srgbClr val="E744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185904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6857998"/>
                </a:moveTo>
                <a:lnTo>
                  <a:pt x="0" y="0"/>
                </a:lnTo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094976" y="5998463"/>
            <a:ext cx="2097024" cy="8595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9728" y="5739383"/>
            <a:ext cx="4308348" cy="111861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5693" y="1249425"/>
            <a:ext cx="10521315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5693" y="1586229"/>
            <a:ext cx="10982960" cy="436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facebook.com/groups/stemlabcampania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5B1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3483" y="0"/>
            <a:ext cx="11748516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35882" y="2363215"/>
            <a:ext cx="391985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15" dirty="0">
                <a:latin typeface="Calibri"/>
                <a:cs typeface="Calibri"/>
              </a:rPr>
              <a:t>#STEMacasa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08451" y="3303523"/>
            <a:ext cx="5972810" cy="1254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ts val="3279"/>
              </a:lnSpc>
              <a:spcBef>
                <a:spcPts val="95"/>
              </a:spcBef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Presentazione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Gruppo</a:t>
            </a:r>
            <a:r>
              <a:rPr sz="2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facebook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ts val="6400"/>
              </a:lnSpc>
            </a:pPr>
            <a:r>
              <a:rPr sz="5400" b="1" spc="-10" dirty="0">
                <a:solidFill>
                  <a:srgbClr val="FFFFFF"/>
                </a:solidFill>
                <a:latin typeface="Calibri"/>
                <a:cs typeface="Calibri"/>
              </a:rPr>
              <a:t>STEMLab </a:t>
            </a:r>
            <a:r>
              <a:rPr sz="54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54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5400" b="1" spc="-10" dirty="0">
                <a:solidFill>
                  <a:srgbClr val="FFFFFF"/>
                </a:solidFill>
                <a:latin typeface="Calibri"/>
                <a:cs typeface="Calibri"/>
              </a:rPr>
              <a:t>Campania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12185904" y="6857998"/>
                </a:moveTo>
                <a:lnTo>
                  <a:pt x="12185904" y="0"/>
                </a:lnTo>
                <a:lnTo>
                  <a:pt x="0" y="0"/>
                </a:lnTo>
                <a:lnTo>
                  <a:pt x="0" y="6857998"/>
                </a:lnTo>
                <a:lnTo>
                  <a:pt x="12185904" y="6857998"/>
                </a:lnTo>
                <a:close/>
              </a:path>
            </a:pathLst>
          </a:custGeom>
          <a:solidFill>
            <a:srgbClr val="E744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5904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6857998"/>
                </a:moveTo>
                <a:lnTo>
                  <a:pt x="0" y="0"/>
                </a:lnTo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94976" y="5998463"/>
            <a:ext cx="2097024" cy="8595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728" y="5739383"/>
            <a:ext cx="4308348" cy="11186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5693" y="92455"/>
            <a:ext cx="11026140" cy="1183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questi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mesi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avrebbe dovuto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esserci l’inaugurazione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laboratori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900" spc="-30" dirty="0">
                <a:solidFill>
                  <a:srgbClr val="FFFFFF"/>
                </a:solidFill>
                <a:latin typeface="Calibri"/>
                <a:cs typeface="Calibri"/>
              </a:rPr>
              <a:t>l’avvio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delle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attività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progetto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STEM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lab.  La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situazione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è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molto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diversa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da quella che ci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aspettavamo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e, in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attesa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conoscerci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persona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con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l’inizio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del 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prossimo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anno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scolastico,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abbiamo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pensato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iniziare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costruire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una relazione con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gli alunni, le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famiglie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gli  insegnanti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della scuola,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anche se</a:t>
            </a:r>
            <a:r>
              <a:rPr sz="19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virtuale.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Per questo </a:t>
            </a:r>
            <a:r>
              <a:rPr spc="-5" dirty="0"/>
              <a:t>abbiamo </a:t>
            </a:r>
            <a:r>
              <a:rPr spc="-15" dirty="0"/>
              <a:t>creato </a:t>
            </a:r>
            <a:r>
              <a:rPr spc="-5" dirty="0"/>
              <a:t>il Gruppo </a:t>
            </a:r>
            <a:r>
              <a:rPr spc="-10" dirty="0"/>
              <a:t>facebook </a:t>
            </a:r>
            <a:r>
              <a:rPr sz="2200" b="1" spc="-10" dirty="0">
                <a:latin typeface="Calibri"/>
                <a:cs typeface="Calibri"/>
              </a:rPr>
              <a:t>STEMLab </a:t>
            </a:r>
            <a:r>
              <a:rPr sz="2200" b="1" spc="-5" dirty="0">
                <a:latin typeface="Calibri"/>
                <a:cs typeface="Calibri"/>
              </a:rPr>
              <a:t>– </a:t>
            </a:r>
            <a:r>
              <a:rPr sz="2200" b="1" spc="-10" dirty="0">
                <a:latin typeface="Calibri"/>
                <a:cs typeface="Calibri"/>
              </a:rPr>
              <a:t>Campania </a:t>
            </a:r>
            <a:r>
              <a:rPr spc="-10" dirty="0"/>
              <a:t>con l’intenzione </a:t>
            </a:r>
            <a:r>
              <a:rPr spc="-5" dirty="0"/>
              <a:t>di </a:t>
            </a:r>
            <a:r>
              <a:rPr spc="-15" dirty="0"/>
              <a:t>proporre </a:t>
            </a:r>
            <a:r>
              <a:rPr spc="-5" dirty="0"/>
              <a:t>al</a:t>
            </a:r>
            <a:r>
              <a:rPr spc="370" dirty="0"/>
              <a:t> </a:t>
            </a:r>
            <a:r>
              <a:rPr spc="-10" dirty="0"/>
              <a:t>suo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95"/>
              </a:spcBef>
            </a:pPr>
            <a:r>
              <a:rPr spc="-10" dirty="0"/>
              <a:t>interno </a:t>
            </a:r>
            <a:r>
              <a:rPr spc="-15" dirty="0"/>
              <a:t>diverse </a:t>
            </a:r>
            <a:r>
              <a:rPr spc="-5" dirty="0"/>
              <a:t>e </a:t>
            </a:r>
            <a:r>
              <a:rPr spc="-10" dirty="0"/>
              <a:t>stimolanti </a:t>
            </a:r>
            <a:r>
              <a:rPr spc="-15" dirty="0"/>
              <a:t>attività </a:t>
            </a:r>
            <a:r>
              <a:rPr spc="-5" dirty="0"/>
              <a:t>da </a:t>
            </a:r>
            <a:r>
              <a:rPr spc="-10" dirty="0"/>
              <a:t>poter </a:t>
            </a:r>
            <a:r>
              <a:rPr spc="-20" dirty="0"/>
              <a:t>fare </a:t>
            </a:r>
            <a:r>
              <a:rPr spc="-5" dirty="0"/>
              <a:t>a </a:t>
            </a:r>
            <a:r>
              <a:rPr spc="-15" dirty="0"/>
              <a:t>distanza, </a:t>
            </a:r>
            <a:r>
              <a:rPr spc="-5" dirty="0"/>
              <a:t>anche </a:t>
            </a:r>
            <a:r>
              <a:rPr spc="-15" dirty="0"/>
              <a:t>stando </a:t>
            </a:r>
            <a:r>
              <a:rPr spc="-5" dirty="0"/>
              <a:t>a casa, </a:t>
            </a:r>
            <a:r>
              <a:rPr spc="-10" dirty="0"/>
              <a:t>raggruppandole </a:t>
            </a:r>
            <a:r>
              <a:rPr spc="-15" dirty="0"/>
              <a:t>sotto </a:t>
            </a:r>
            <a:r>
              <a:rPr spc="-5" dirty="0"/>
              <a:t>il</a:t>
            </a:r>
            <a:r>
              <a:rPr spc="395" dirty="0"/>
              <a:t> </a:t>
            </a:r>
            <a:r>
              <a:rPr spc="-10" dirty="0"/>
              <a:t>nome</a:t>
            </a:r>
          </a:p>
          <a:p>
            <a:pPr marL="12700">
              <a:lnSpc>
                <a:spcPts val="2400"/>
              </a:lnSpc>
            </a:pPr>
            <a:r>
              <a:rPr spc="-5" dirty="0"/>
              <a:t>di</a:t>
            </a:r>
            <a:r>
              <a:rPr spc="-10" dirty="0"/>
              <a:t> </a:t>
            </a:r>
            <a:r>
              <a:rPr sz="2000" b="1" spc="-10" dirty="0">
                <a:latin typeface="Calibri"/>
                <a:cs typeface="Calibri"/>
              </a:rPr>
              <a:t>#STEMacasa</a:t>
            </a:r>
            <a:r>
              <a:rPr spc="-10" dirty="0"/>
              <a:t>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965"/>
              </a:spcBef>
            </a:pPr>
            <a:r>
              <a:rPr spc="-10" dirty="0"/>
              <a:t>STEM </a:t>
            </a:r>
            <a:r>
              <a:rPr spc="-5" dirty="0"/>
              <a:t>è </a:t>
            </a:r>
            <a:r>
              <a:rPr spc="-10" dirty="0"/>
              <a:t>la sigla </a:t>
            </a:r>
            <a:r>
              <a:rPr spc="-5" dirty="0"/>
              <a:t>di </a:t>
            </a:r>
            <a:r>
              <a:rPr spc="-10" dirty="0"/>
              <a:t>Scienze, </a:t>
            </a:r>
            <a:r>
              <a:rPr spc="-25" dirty="0"/>
              <a:t>Tecnologia, </a:t>
            </a:r>
            <a:r>
              <a:rPr spc="-5" dirty="0"/>
              <a:t>Ingegneria e </a:t>
            </a:r>
            <a:r>
              <a:rPr spc="-10" dirty="0"/>
              <a:t>Matematica </a:t>
            </a:r>
            <a:r>
              <a:rPr spc="-5" dirty="0"/>
              <a:t>e </a:t>
            </a:r>
            <a:r>
              <a:rPr spc="-15" dirty="0"/>
              <a:t>tutte </a:t>
            </a:r>
            <a:r>
              <a:rPr spc="-5" dirty="0"/>
              <a:t>le </a:t>
            </a:r>
            <a:r>
              <a:rPr spc="-15" dirty="0"/>
              <a:t>attività </a:t>
            </a:r>
            <a:r>
              <a:rPr spc="-20" dirty="0"/>
              <a:t>proposte </a:t>
            </a:r>
            <a:r>
              <a:rPr spc="-10" dirty="0"/>
              <a:t>all’interno </a:t>
            </a:r>
            <a:r>
              <a:rPr spc="-5" dirty="0"/>
              <a:t>del </a:t>
            </a:r>
            <a:r>
              <a:rPr spc="-10" dirty="0"/>
              <a:t>gruppo  hanno </a:t>
            </a:r>
            <a:r>
              <a:rPr spc="-5" dirty="0"/>
              <a:t>lo </a:t>
            </a:r>
            <a:r>
              <a:rPr spc="-10" dirty="0"/>
              <a:t>scopo </a:t>
            </a:r>
            <a:r>
              <a:rPr spc="-5" dirty="0"/>
              <a:t>di </a:t>
            </a:r>
            <a:r>
              <a:rPr spc="-15" dirty="0"/>
              <a:t>familiarizzare </a:t>
            </a:r>
            <a:r>
              <a:rPr spc="-10" dirty="0"/>
              <a:t>con questi temi, stimolare </a:t>
            </a:r>
            <a:r>
              <a:rPr spc="-5" dirty="0"/>
              <a:t>il </a:t>
            </a:r>
            <a:r>
              <a:rPr spc="-10" dirty="0"/>
              <a:t>pensiero </a:t>
            </a:r>
            <a:r>
              <a:rPr spc="-5" dirty="0"/>
              <a:t>e la </a:t>
            </a:r>
            <a:r>
              <a:rPr spc="-10" dirty="0"/>
              <a:t>creatività, </a:t>
            </a:r>
            <a:r>
              <a:rPr spc="-5" dirty="0"/>
              <a:t>la </a:t>
            </a:r>
            <a:r>
              <a:rPr spc="-10" dirty="0"/>
              <a:t>voglia </a:t>
            </a:r>
            <a:r>
              <a:rPr spc="-5" dirty="0"/>
              <a:t>di </a:t>
            </a:r>
            <a:r>
              <a:rPr spc="-10" dirty="0"/>
              <a:t>conoscere </a:t>
            </a:r>
            <a:r>
              <a:rPr spc="-5" dirty="0"/>
              <a:t>e </a:t>
            </a:r>
            <a:r>
              <a:rPr spc="-10" dirty="0"/>
              <a:t>di  </a:t>
            </a:r>
            <a:r>
              <a:rPr spc="-15" dirty="0"/>
              <a:t>mettersi </a:t>
            </a:r>
            <a:r>
              <a:rPr spc="-5" dirty="0"/>
              <a:t>in </a:t>
            </a:r>
            <a:r>
              <a:rPr spc="-15" dirty="0"/>
              <a:t>gioco, </a:t>
            </a:r>
            <a:r>
              <a:rPr spc="-10" dirty="0"/>
              <a:t>sperimentare </a:t>
            </a:r>
            <a:r>
              <a:rPr spc="-5" dirty="0"/>
              <a:t>la </a:t>
            </a:r>
            <a:r>
              <a:rPr spc="-10" dirty="0"/>
              <a:t>ricerca </a:t>
            </a:r>
            <a:r>
              <a:rPr spc="-5" dirty="0"/>
              <a:t>di </a:t>
            </a:r>
            <a:r>
              <a:rPr spc="-10" dirty="0"/>
              <a:t>soluzioni </a:t>
            </a:r>
            <a:r>
              <a:rPr spc="-15" dirty="0"/>
              <a:t>diverse, </a:t>
            </a:r>
            <a:r>
              <a:rPr spc="-25" dirty="0"/>
              <a:t>favorire </a:t>
            </a:r>
            <a:r>
              <a:rPr spc="-20" dirty="0"/>
              <a:t>l’apprendimento </a:t>
            </a:r>
            <a:r>
              <a:rPr spc="-5" dirty="0"/>
              <a:t>in </a:t>
            </a:r>
            <a:r>
              <a:rPr spc="-10" dirty="0"/>
              <a:t>maniera </a:t>
            </a:r>
            <a:r>
              <a:rPr spc="-15" dirty="0"/>
              <a:t>nuova </a:t>
            </a:r>
            <a:r>
              <a:rPr spc="-5" dirty="0"/>
              <a:t>e  </a:t>
            </a:r>
            <a:r>
              <a:rPr spc="-15" dirty="0"/>
              <a:t>coinvolgente.</a:t>
            </a:r>
          </a:p>
          <a:p>
            <a:pPr marL="12700">
              <a:lnSpc>
                <a:spcPts val="2280"/>
              </a:lnSpc>
              <a:spcBef>
                <a:spcPts val="965"/>
              </a:spcBef>
            </a:pPr>
            <a:r>
              <a:rPr spc="-25" dirty="0"/>
              <a:t>Attraverso </a:t>
            </a:r>
            <a:r>
              <a:rPr spc="-15" dirty="0"/>
              <a:t>questo </a:t>
            </a:r>
            <a:r>
              <a:rPr spc="-10" dirty="0"/>
              <a:t>gruppo</a:t>
            </a:r>
            <a:r>
              <a:rPr spc="80" dirty="0"/>
              <a:t> </a:t>
            </a:r>
            <a:r>
              <a:rPr spc="-15" dirty="0"/>
              <a:t>offriremo:</a:t>
            </a:r>
          </a:p>
          <a:p>
            <a:pPr marL="299085" indent="-287020">
              <a:lnSpc>
                <a:spcPts val="24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b="1" dirty="0">
                <a:latin typeface="Calibri"/>
                <a:cs typeface="Calibri"/>
              </a:rPr>
              <a:t>ai bambini, ai </a:t>
            </a:r>
            <a:r>
              <a:rPr sz="2000" b="1" spc="-15" dirty="0">
                <a:latin typeface="Calibri"/>
                <a:cs typeface="Calibri"/>
              </a:rPr>
              <a:t>ragazzi </a:t>
            </a:r>
            <a:r>
              <a:rPr sz="2000" b="1" dirty="0">
                <a:latin typeface="Calibri"/>
                <a:cs typeface="Calibri"/>
              </a:rPr>
              <a:t>e alle </a:t>
            </a:r>
            <a:r>
              <a:rPr sz="2000" b="1" spc="-10" dirty="0">
                <a:latin typeface="Calibri"/>
                <a:cs typeface="Calibri"/>
              </a:rPr>
              <a:t>loro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famiglie</a:t>
            </a:r>
            <a:endParaRPr sz="2000">
              <a:latin typeface="Calibri"/>
              <a:cs typeface="Calibri"/>
            </a:endParaRPr>
          </a:p>
          <a:p>
            <a:pPr marL="12700" marR="220345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Un </a:t>
            </a:r>
            <a:r>
              <a:rPr spc="-10" dirty="0"/>
              <a:t>luogo </a:t>
            </a:r>
            <a:r>
              <a:rPr spc="-5" dirty="0"/>
              <a:t>virtuale di </a:t>
            </a:r>
            <a:r>
              <a:rPr spc="-15" dirty="0"/>
              <a:t>incontro </a:t>
            </a:r>
            <a:r>
              <a:rPr spc="-20" dirty="0"/>
              <a:t>dove </a:t>
            </a:r>
            <a:r>
              <a:rPr spc="-15" dirty="0"/>
              <a:t>raccontarsi </a:t>
            </a:r>
            <a:r>
              <a:rPr spc="-5" dirty="0"/>
              <a:t>e </a:t>
            </a:r>
            <a:r>
              <a:rPr spc="-10" dirty="0"/>
              <a:t>scambiare esperienze </a:t>
            </a:r>
            <a:r>
              <a:rPr spc="-5" dirty="0"/>
              <a:t>e </a:t>
            </a:r>
            <a:r>
              <a:rPr spc="-10" dirty="0"/>
              <a:t>idee per </a:t>
            </a:r>
            <a:r>
              <a:rPr spc="-15" dirty="0"/>
              <a:t>creare </a:t>
            </a:r>
            <a:r>
              <a:rPr spc="-10" dirty="0"/>
              <a:t>una Comunità </a:t>
            </a:r>
            <a:r>
              <a:rPr spc="-5" dirty="0"/>
              <a:t>virtuale  </a:t>
            </a:r>
            <a:r>
              <a:rPr spc="-10" dirty="0"/>
              <a:t>Spunti per </a:t>
            </a:r>
            <a:r>
              <a:rPr spc="-5" dirty="0"/>
              <a:t>la </a:t>
            </a:r>
            <a:r>
              <a:rPr spc="-10" dirty="0"/>
              <a:t>realizzazione </a:t>
            </a:r>
            <a:r>
              <a:rPr spc="-5" dirty="0"/>
              <a:t>di </a:t>
            </a:r>
            <a:r>
              <a:rPr spc="-15" dirty="0"/>
              <a:t>attività </a:t>
            </a:r>
            <a:r>
              <a:rPr spc="-10" dirty="0"/>
              <a:t>ludico-educative </a:t>
            </a:r>
            <a:r>
              <a:rPr spc="-5" dirty="0"/>
              <a:t>a </a:t>
            </a:r>
            <a:r>
              <a:rPr spc="-15" dirty="0"/>
              <a:t>sfondo </a:t>
            </a:r>
            <a:r>
              <a:rPr spc="-10" dirty="0"/>
              <a:t>scientifico, </a:t>
            </a:r>
            <a:r>
              <a:rPr spc="-5" dirty="0"/>
              <a:t>ma </a:t>
            </a:r>
            <a:r>
              <a:rPr spc="-10" dirty="0"/>
              <a:t>non </a:t>
            </a:r>
            <a:r>
              <a:rPr spc="-15" dirty="0"/>
              <a:t>solo, </a:t>
            </a:r>
            <a:r>
              <a:rPr spc="-5" dirty="0"/>
              <a:t>da </a:t>
            </a:r>
            <a:r>
              <a:rPr spc="-10" dirty="0"/>
              <a:t>poter </a:t>
            </a:r>
            <a:r>
              <a:rPr spc="-15" dirty="0"/>
              <a:t>realizzare  </a:t>
            </a:r>
            <a:r>
              <a:rPr spc="-5" dirty="0"/>
              <a:t>insieme a casa </a:t>
            </a:r>
            <a:r>
              <a:rPr spc="-10" dirty="0"/>
              <a:t>per </a:t>
            </a:r>
            <a:r>
              <a:rPr spc="-15" dirty="0"/>
              <a:t>divertirsi </a:t>
            </a:r>
            <a:r>
              <a:rPr spc="-5" dirty="0"/>
              <a:t>e</a:t>
            </a:r>
            <a:r>
              <a:rPr spc="55" dirty="0"/>
              <a:t> </a:t>
            </a:r>
            <a:r>
              <a:rPr spc="-10" dirty="0"/>
              <a:t>crescere.</a:t>
            </a:r>
          </a:p>
          <a:p>
            <a:pPr marL="299085" indent="-287020">
              <a:lnSpc>
                <a:spcPts val="24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000" b="1" spc="-5" dirty="0">
                <a:latin typeface="Calibri"/>
                <a:cs typeface="Calibri"/>
              </a:rPr>
              <a:t>agli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insegnanti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pc="-5" dirty="0"/>
              <a:t>Idee e </a:t>
            </a:r>
            <a:r>
              <a:rPr spc="-10" dirty="0"/>
              <a:t>materiali </a:t>
            </a:r>
            <a:r>
              <a:rPr spc="-5" dirty="0"/>
              <a:t>da </a:t>
            </a:r>
            <a:r>
              <a:rPr spc="-10" dirty="0"/>
              <a:t>poter </a:t>
            </a:r>
            <a:r>
              <a:rPr spc="-15" dirty="0"/>
              <a:t>utilizzare </a:t>
            </a:r>
            <a:r>
              <a:rPr spc="-5" dirty="0"/>
              <a:t>ad </a:t>
            </a:r>
            <a:r>
              <a:rPr spc="-10" dirty="0"/>
              <a:t>integrazione </a:t>
            </a:r>
            <a:r>
              <a:rPr spc="-5" dirty="0"/>
              <a:t>e </a:t>
            </a:r>
            <a:r>
              <a:rPr spc="-10" dirty="0"/>
              <a:t>supporto della didattica </a:t>
            </a:r>
            <a:r>
              <a:rPr spc="-5" dirty="0"/>
              <a:t>a </a:t>
            </a:r>
            <a:r>
              <a:rPr spc="-15" dirty="0"/>
              <a:t>distanza </a:t>
            </a:r>
            <a:r>
              <a:rPr spc="-10" dirty="0"/>
              <a:t>(che potranno</a:t>
            </a:r>
            <a:r>
              <a:rPr spc="335" dirty="0"/>
              <a:t> </a:t>
            </a:r>
            <a:r>
              <a:rPr spc="-10" dirty="0"/>
              <a:t>essere</a:t>
            </a:r>
          </a:p>
          <a:p>
            <a:pPr marL="12700">
              <a:lnSpc>
                <a:spcPct val="100000"/>
              </a:lnSpc>
            </a:pPr>
            <a:r>
              <a:rPr spc="-15" dirty="0"/>
              <a:t>utilizzati </a:t>
            </a:r>
            <a:r>
              <a:rPr spc="-5" dirty="0"/>
              <a:t>anche in</a:t>
            </a:r>
            <a:r>
              <a:rPr spc="50" dirty="0"/>
              <a:t> </a:t>
            </a:r>
            <a:r>
              <a:rPr spc="-10" dirty="0"/>
              <a:t>fufuturo).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" y="0"/>
            <a:ext cx="12175490" cy="6858000"/>
          </a:xfrm>
          <a:custGeom>
            <a:avLst/>
            <a:gdLst/>
            <a:ahLst/>
            <a:cxnLst/>
            <a:rect l="l" t="t" r="r" b="b"/>
            <a:pathLst>
              <a:path w="12175490" h="6858000">
                <a:moveTo>
                  <a:pt x="12175236" y="6857998"/>
                </a:moveTo>
                <a:lnTo>
                  <a:pt x="12175236" y="0"/>
                </a:lnTo>
                <a:lnTo>
                  <a:pt x="0" y="0"/>
                </a:lnTo>
                <a:lnTo>
                  <a:pt x="0" y="6857998"/>
                </a:lnTo>
                <a:lnTo>
                  <a:pt x="12175236" y="6857998"/>
                </a:lnTo>
                <a:close/>
              </a:path>
            </a:pathLst>
          </a:custGeom>
          <a:solidFill>
            <a:srgbClr val="25B1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764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3968" y="126237"/>
            <a:ext cx="11038840" cy="76009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92300"/>
              </a:lnSpc>
              <a:spcBef>
                <a:spcPts val="355"/>
              </a:spcBef>
            </a:pPr>
            <a:r>
              <a:rPr sz="2800" b="1" spc="-10" dirty="0">
                <a:latin typeface="Calibri"/>
                <a:cs typeface="Calibri"/>
              </a:rPr>
              <a:t>Ogni </a:t>
            </a:r>
            <a:r>
              <a:rPr sz="2800" b="1" spc="-5" dirty="0">
                <a:latin typeface="Calibri"/>
                <a:cs typeface="Calibri"/>
              </a:rPr>
              <a:t>giorno </a:t>
            </a:r>
            <a:r>
              <a:rPr sz="2800" b="1" spc="-10" dirty="0">
                <a:latin typeface="Calibri"/>
                <a:cs typeface="Calibri"/>
              </a:rPr>
              <a:t>pubblicheremo </a:t>
            </a:r>
            <a:r>
              <a:rPr sz="2800" b="1" spc="-15" dirty="0">
                <a:latin typeface="Calibri"/>
                <a:cs typeface="Calibri"/>
              </a:rPr>
              <a:t>post </a:t>
            </a:r>
            <a:r>
              <a:rPr sz="2200" spc="-5" dirty="0"/>
              <a:t>di </a:t>
            </a:r>
            <a:r>
              <a:rPr sz="2200" spc="-10" dirty="0"/>
              <a:t>vario </a:t>
            </a:r>
            <a:r>
              <a:rPr sz="2200" spc="-15" dirty="0"/>
              <a:t>genere </a:t>
            </a:r>
            <a:r>
              <a:rPr sz="2200" spc="-5" dirty="0"/>
              <a:t>che </a:t>
            </a:r>
            <a:r>
              <a:rPr sz="2200" spc="-10" dirty="0"/>
              <a:t>pensiamo </a:t>
            </a:r>
            <a:r>
              <a:rPr sz="2200" spc="-5" dirty="0"/>
              <a:t>possano </a:t>
            </a:r>
            <a:r>
              <a:rPr sz="2200" spc="-10" dirty="0"/>
              <a:t>essere </a:t>
            </a:r>
            <a:r>
              <a:rPr sz="2200" spc="-5" dirty="0"/>
              <a:t>di </a:t>
            </a:r>
            <a:r>
              <a:rPr sz="2200" spc="-20" dirty="0"/>
              <a:t>vostro  </a:t>
            </a:r>
            <a:r>
              <a:rPr sz="2200" spc="-10" dirty="0"/>
              <a:t>interesse, offrendovi stimoli tematici</a:t>
            </a:r>
            <a:r>
              <a:rPr sz="2200" spc="55" dirty="0"/>
              <a:t> </a:t>
            </a:r>
            <a:r>
              <a:rPr sz="2200" spc="-10" dirty="0"/>
              <a:t>settimanali.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3968" y="891429"/>
            <a:ext cx="11383010" cy="488188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90"/>
              </a:spcBef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post saranno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4 tipologie:</a:t>
            </a:r>
            <a:endParaRPr sz="2200">
              <a:latin typeface="Calibri"/>
              <a:cs typeface="Calibri"/>
            </a:endParaRPr>
          </a:p>
          <a:p>
            <a:pPr marL="354965" marR="157480" indent="-342900" algn="just">
              <a:lnSpc>
                <a:spcPct val="90900"/>
              </a:lnSpc>
              <a:spcBef>
                <a:spcPts val="930"/>
              </a:spcBef>
              <a:buFont typeface="Arial"/>
              <a:buChar char="•"/>
              <a:tabLst>
                <a:tab pos="355600" algn="l"/>
              </a:tabLst>
            </a:pP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#Pillole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STEM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: semplici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video-tutorial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realizzati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noi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 quali vi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proporremo una serie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attività educative,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gioco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scienze,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facili da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svolgere,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soli 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vostri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genitori,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usando  ingegno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fantasia.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325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#Spunti STEM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che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useremo per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condividere con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voi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tutta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una serie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informazioni,</a:t>
            </a:r>
            <a:r>
              <a:rPr sz="2200" spc="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iniziative,</a:t>
            </a:r>
            <a:endParaRPr sz="2200">
              <a:latin typeface="Calibri"/>
              <a:cs typeface="Calibri"/>
            </a:endParaRPr>
          </a:p>
          <a:p>
            <a:pPr marL="354965">
              <a:lnSpc>
                <a:spcPts val="2530"/>
              </a:lnSpc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articoli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link utili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che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possano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suscitare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vostro interesse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solleticare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vostra</a:t>
            </a:r>
            <a:r>
              <a:rPr sz="22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curiosità.</a:t>
            </a:r>
            <a:endParaRPr sz="2200">
              <a:latin typeface="Calibri"/>
              <a:cs typeface="Calibri"/>
            </a:endParaRPr>
          </a:p>
          <a:p>
            <a:pPr marL="354965" marR="155575" indent="-342900">
              <a:lnSpc>
                <a:spcPct val="90600"/>
              </a:lnSpc>
              <a:spcBef>
                <a:spcPts val="94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#Quello che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sento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e penso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: ossia sollecitazioni e stimoli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raccontare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vostre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emozioni,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questo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periodo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così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particolare,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dire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vostra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su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tematiche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attualità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cui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potrete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rispondere,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 vi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va, come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meglio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preferite: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un messaggio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scritto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vocale, una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canzone,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un  disegno, una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foto;</a:t>
            </a:r>
            <a:endParaRPr sz="2200">
              <a:latin typeface="Calibri"/>
              <a:cs typeface="Calibri"/>
            </a:endParaRPr>
          </a:p>
          <a:p>
            <a:pPr marL="354965" marR="43815" indent="-342900">
              <a:lnSpc>
                <a:spcPct val="90900"/>
              </a:lnSpc>
              <a:spcBef>
                <a:spcPts val="9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#Challenge STEM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le quali vi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lanceremo delle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vere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proprie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sfide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creative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proponendovi  semplici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attività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esperimenti per divertirci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allontanare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 noia. Vi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chiederemo quindi di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rispondere inviandoci 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vostro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foto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video che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raccontino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il modo in cui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avete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colto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22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sfida.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094976" y="5998463"/>
            <a:ext cx="2097024" cy="8595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9728" y="5739383"/>
            <a:ext cx="4308348" cy="11186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065" y="294259"/>
            <a:ext cx="10436860" cy="590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0988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Il gruppo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STEM Lab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– Campania,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pensato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bambini/ragazzi,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famiglie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gli insegnanti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nostra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Scuola,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è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privato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quindi per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accedervi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devi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fare 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richiesta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di iscrizione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gli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amministratori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risponderanno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prontamente.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Ciò al fine 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mantenere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riservati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tutti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contenuti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esso</a:t>
            </a: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inseriti.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Anche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 pubblicare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post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è necessaria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l’autorizzazione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parte degli amministratori</a:t>
            </a:r>
            <a:r>
              <a:rPr sz="22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modo da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garantirci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che siano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pubblicati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solo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post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coerenti con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tema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</a:t>
            </a:r>
            <a:r>
              <a:rPr sz="22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gruppo.</a:t>
            </a:r>
            <a:endParaRPr sz="2200">
              <a:latin typeface="Calibri"/>
              <a:cs typeface="Calibri"/>
            </a:endParaRPr>
          </a:p>
          <a:p>
            <a:pPr marL="12700" marR="656590">
              <a:lnSpc>
                <a:spcPct val="100299"/>
              </a:lnSpc>
              <a:spcBef>
                <a:spcPts val="1385"/>
              </a:spcBef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accedere devi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entrare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Facebook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cercare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Gruppo StemLab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Campania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oppure andare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direttamente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seguenrte indirizzo  </a:t>
            </a:r>
            <a:r>
              <a:rPr sz="24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https://www.facebook.com/groups/stemlabcampania/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465"/>
              </a:spcBef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 video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realizzati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condivisi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sul gruppo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StemLab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Camapania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saranno inoltre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salvati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sul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sito  internet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della Scuola, nella sezione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dedicata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progetto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STEM, quindi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potrai trovarli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anche</a:t>
            </a:r>
            <a:r>
              <a:rPr sz="2200" spc="2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lì.</a:t>
            </a:r>
            <a:endParaRPr sz="2200">
              <a:latin typeface="Calibri"/>
              <a:cs typeface="Calibri"/>
            </a:endParaRPr>
          </a:p>
          <a:p>
            <a:pPr marL="9525" algn="ctr">
              <a:lnSpc>
                <a:spcPts val="3825"/>
              </a:lnSpc>
              <a:spcBef>
                <a:spcPts val="1375"/>
              </a:spcBef>
            </a:pP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Non ti </a:t>
            </a:r>
            <a:r>
              <a:rPr sz="3200" b="1" spc="-25" dirty="0">
                <a:solidFill>
                  <a:srgbClr val="FFFFFF"/>
                </a:solidFill>
                <a:latin typeface="Calibri"/>
                <a:cs typeface="Calibri"/>
              </a:rPr>
              <a:t>resta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che iscriverti….cosa</a:t>
            </a:r>
            <a:r>
              <a:rPr sz="32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aspetti?</a:t>
            </a:r>
            <a:endParaRPr sz="3200">
              <a:latin typeface="Calibri"/>
              <a:cs typeface="Calibri"/>
            </a:endParaRPr>
          </a:p>
          <a:p>
            <a:pPr marL="7620" algn="ctr">
              <a:lnSpc>
                <a:spcPts val="4305"/>
              </a:lnSpc>
            </a:pP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#STEMacasa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compagnia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è</a:t>
            </a:r>
            <a:r>
              <a:rPr sz="32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meglio!</a:t>
            </a:r>
            <a:endParaRPr sz="3200">
              <a:latin typeface="Calibri"/>
              <a:cs typeface="Calibri"/>
            </a:endParaRPr>
          </a:p>
          <a:p>
            <a:pPr marL="10160" algn="ctr">
              <a:lnSpc>
                <a:spcPct val="100000"/>
              </a:lnSpc>
              <a:spcBef>
                <a:spcPts val="25"/>
              </a:spcBef>
            </a:pPr>
            <a:r>
              <a:rPr sz="3200" b="1" spc="-5" dirty="0">
                <a:solidFill>
                  <a:srgbClr val="404040"/>
                </a:solidFill>
                <a:latin typeface="Calibri"/>
                <a:cs typeface="Calibri"/>
              </a:rPr>
              <a:t>Ti aspettiamo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69552" y="4568952"/>
            <a:ext cx="2011679" cy="2011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621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#STEMacasa</vt:lpstr>
      <vt:lpstr>Per questo abbiamo creato il Gruppo facebook STEMLab – Campania con l’intenzione di proporre al suo</vt:lpstr>
      <vt:lpstr>Ogni giorno pubblicheremo post di vario genere che pensiamo possano essere di vostro  interesse, offrendovi stimoli tematici settimanali.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Quattro Linee</dc:creator>
  <cp:lastModifiedBy>Anna</cp:lastModifiedBy>
  <cp:revision>1</cp:revision>
  <dcterms:created xsi:type="dcterms:W3CDTF">2020-05-04T16:33:40Z</dcterms:created>
  <dcterms:modified xsi:type="dcterms:W3CDTF">2020-05-04T16:34:11Z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2020-05-04T00:00:00Z</vt:filetime>
  </property>
  <property fmtid="{D5CDD505-2E9C-101B-9397-08002B2CF9AE}" pid="3" name="Creator">
    <vt:lpwstr>Microsoft® PowerPoint® per Microsoft 365</vt:lpwstr>
  </property>
  <property fmtid="{D5CDD505-2E9C-101B-9397-08002B2CF9AE}" pid="4" name="LastSaved">
    <vt:filetime>2020-05-04T00:00:00Z</vt:filetime>
  </property>
</Properties>
</file>